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8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10522-935B-C5C3-4C5F-C5C1610FFDA4}"/>
              </a:ext>
            </a:extLst>
          </p:cNvPr>
          <p:cNvSpPr txBox="1"/>
          <p:nvPr/>
        </p:nvSpPr>
        <p:spPr>
          <a:xfrm>
            <a:off x="765464" y="1313573"/>
            <a:ext cx="5704052" cy="25545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itannic Bold" panose="020F0502020204030204" pitchFamily="34" charset="0"/>
              </a:rPr>
              <a:t>Plant Anatomy </a:t>
            </a:r>
          </a:p>
          <a:p>
            <a:pPr algn="ctr"/>
            <a:r>
              <a:rPr lang="en-US" sz="4000" dirty="0">
                <a:latin typeface="Britannic Bold" panose="020F0502020204030204" pitchFamily="34" charset="0"/>
              </a:rPr>
              <a:t>Lecture </a:t>
            </a:r>
          </a:p>
          <a:p>
            <a:pPr algn="ctr"/>
            <a:r>
              <a:rPr lang="en-US" sz="4000" dirty="0">
                <a:latin typeface="Britannic Bold" panose="020F0502020204030204" pitchFamily="34" charset="0"/>
              </a:rPr>
              <a:t>Shoot Apex</a:t>
            </a:r>
          </a:p>
          <a:p>
            <a:pPr algn="ctr"/>
            <a:r>
              <a:rPr lang="en-US" sz="4000" dirty="0">
                <a:latin typeface="Britannic Bold" panose="020F0502020204030204" pitchFamily="34" charset="0"/>
              </a:rPr>
              <a:t>(Stem)</a:t>
            </a:r>
          </a:p>
        </p:txBody>
      </p:sp>
      <p:pic>
        <p:nvPicPr>
          <p:cNvPr id="3" name="Graphic 2" descr="Badge with solid fill">
            <a:extLst>
              <a:ext uri="{FF2B5EF4-FFF2-40B4-BE49-F238E27FC236}">
                <a16:creationId xmlns:a16="http://schemas.microsoft.com/office/drawing/2014/main" id="{39F8795D-3475-9164-97F7-CF4F8F300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922668"/>
            <a:ext cx="914400" cy="914400"/>
          </a:xfrm>
          <a:prstGeom prst="rect">
            <a:avLst/>
          </a:prstGeom>
        </p:spPr>
      </p:pic>
      <p:pic>
        <p:nvPicPr>
          <p:cNvPr id="4" name="Graphic 3" descr="Bamboo outline">
            <a:extLst>
              <a:ext uri="{FF2B5EF4-FFF2-40B4-BE49-F238E27FC236}">
                <a16:creationId xmlns:a16="http://schemas.microsoft.com/office/drawing/2014/main" id="{5D79BA4E-A5A9-2318-5056-4B8E316B5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363" y="2069224"/>
            <a:ext cx="2561896" cy="28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8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Shoot-Apex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Shoot-Apex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Shoot-Apex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Shoot-Apex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Shoot-Apex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Shoot-Apex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Shoot-Apex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Shoot-Apex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Shoot-Apex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BBF467-CECB-2F0A-0E3A-568D899E6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79" y="682794"/>
            <a:ext cx="4164092" cy="5667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0F3218-7511-0426-1EEF-66DDAE782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030" y="682794"/>
            <a:ext cx="4459970" cy="56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Shoot-Apex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Shoot-Apex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Shoot-Apex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Shoot-Apex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Shoot-Apex-2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Shoot-Apex-2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Shoot-Apex-2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Shoot-Apex-27-2048.jpg"/>
          <p:cNvPicPr>
            <a:picLocks noChangeAspect="1"/>
          </p:cNvPicPr>
          <p:nvPr/>
        </p:nvPicPr>
        <p:blipFill rotWithShape="1">
          <a:blip r:embed="rId2"/>
          <a:srcRect b="18673"/>
          <a:stretch/>
        </p:blipFill>
        <p:spPr>
          <a:xfrm>
            <a:off x="846666" y="677333"/>
            <a:ext cx="7291917" cy="55985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Shoot-Apex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582082"/>
            <a:ext cx="7799917" cy="57255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Shoot-Apex-2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67" y="582083"/>
            <a:ext cx="7217834" cy="55350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Shoot-Apex-3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Shoot-Apex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Shoot-Apex-31-2048.jpg"/>
          <p:cNvPicPr>
            <a:picLocks noChangeAspect="1"/>
          </p:cNvPicPr>
          <p:nvPr/>
        </p:nvPicPr>
        <p:blipFill rotWithShape="1">
          <a:blip r:embed="rId2"/>
          <a:srcRect b="9615"/>
          <a:stretch/>
        </p:blipFill>
        <p:spPr>
          <a:xfrm>
            <a:off x="497417" y="624417"/>
            <a:ext cx="7995708" cy="56091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hoot-Apex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Shoot-Apex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Shoot-Apex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Shoot-Apex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Shoot-Apex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Shoot-Apex-9-2048.jpg"/>
          <p:cNvPicPr>
            <a:picLocks noChangeAspect="1"/>
          </p:cNvPicPr>
          <p:nvPr/>
        </p:nvPicPr>
        <p:blipFill rotWithShape="1">
          <a:blip r:embed="rId2"/>
          <a:srcRect b="14911"/>
          <a:stretch/>
        </p:blipFill>
        <p:spPr>
          <a:xfrm>
            <a:off x="0" y="153276"/>
            <a:ext cx="9144000" cy="63281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7B54D3E-010C-8E4C-9F8F-576C98C9AA92}">
  <we:reference id="wa104379279" version="2.1.0.0" store="en-US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luma abdulqadir</cp:lastModifiedBy>
  <cp:revision>4</cp:revision>
  <dcterms:created xsi:type="dcterms:W3CDTF">2013-01-27T09:14:16Z</dcterms:created>
  <dcterms:modified xsi:type="dcterms:W3CDTF">2024-11-19T17:45:09Z</dcterms:modified>
  <cp:category/>
</cp:coreProperties>
</file>